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63" r:id="rId7"/>
    <p:sldId id="260" r:id="rId8"/>
    <p:sldId id="261" r:id="rId9"/>
    <p:sldId id="262" r:id="rId10"/>
    <p:sldId id="259" r:id="rId11"/>
    <p:sldId id="257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17F"/>
    <a:srgbClr val="27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Wright" userId="d3c1ad03-e37c-49fc-a915-29dada9992c6" providerId="ADAL" clId="{A5341CB4-C67B-4F06-8212-CB53B061DB03}"/>
    <pc:docChg chg="addSld modSld">
      <pc:chgData name="Kim Wright" userId="d3c1ad03-e37c-49fc-a915-29dada9992c6" providerId="ADAL" clId="{A5341CB4-C67B-4F06-8212-CB53B061DB03}" dt="2019-11-12T19:27:39.430" v="0"/>
      <pc:docMkLst>
        <pc:docMk/>
      </pc:docMkLst>
      <pc:sldChg chg="add">
        <pc:chgData name="Kim Wright" userId="d3c1ad03-e37c-49fc-a915-29dada9992c6" providerId="ADAL" clId="{A5341CB4-C67B-4F06-8212-CB53B061DB03}" dt="2019-11-12T19:27:39.430" v="0"/>
        <pc:sldMkLst>
          <pc:docMk/>
          <pc:sldMk cId="1236770919" sldId="263"/>
        </pc:sldMkLst>
      </pc:sldChg>
    </pc:docChg>
  </pc:docChgLst>
  <pc:docChgLst>
    <pc:chgData name="Kim Wright" userId="d3c1ad03-e37c-49fc-a915-29dada9992c6" providerId="ADAL" clId="{6AA76579-E0ED-4920-B608-B219257E199B}"/>
    <pc:docChg chg="modSld">
      <pc:chgData name="Kim Wright" userId="d3c1ad03-e37c-49fc-a915-29dada9992c6" providerId="ADAL" clId="{6AA76579-E0ED-4920-B608-B219257E199B}" dt="2020-09-16T17:06:19.788" v="5" actId="20577"/>
      <pc:docMkLst>
        <pc:docMk/>
      </pc:docMkLst>
      <pc:sldChg chg="modSp mod">
        <pc:chgData name="Kim Wright" userId="d3c1ad03-e37c-49fc-a915-29dada9992c6" providerId="ADAL" clId="{6AA76579-E0ED-4920-B608-B219257E199B}" dt="2020-09-16T17:06:19.788" v="5" actId="20577"/>
        <pc:sldMkLst>
          <pc:docMk/>
          <pc:sldMk cId="1236770919" sldId="263"/>
        </pc:sldMkLst>
        <pc:spChg chg="mod">
          <ac:chgData name="Kim Wright" userId="d3c1ad03-e37c-49fc-a915-29dada9992c6" providerId="ADAL" clId="{6AA76579-E0ED-4920-B608-B219257E199B}" dt="2020-09-16T17:06:19.788" v="5" actId="20577"/>
          <ac:spMkLst>
            <pc:docMk/>
            <pc:sldMk cId="1236770919" sldId="263"/>
            <ac:spMk id="3" creationId="{A012B718-63AE-49D5-BEEE-32C0FE8F9B1F}"/>
          </ac:spMkLst>
        </pc:spChg>
      </pc:sldChg>
    </pc:docChg>
  </pc:docChgLst>
  <pc:docChgLst>
    <pc:chgData name="Kim Wright" userId="d3c1ad03-e37c-49fc-a915-29dada9992c6" providerId="ADAL" clId="{4E97B13F-1C47-4B2F-9F67-CF34136FF914}"/>
    <pc:docChg chg="modSld">
      <pc:chgData name="Kim Wright" userId="d3c1ad03-e37c-49fc-a915-29dada9992c6" providerId="ADAL" clId="{4E97B13F-1C47-4B2F-9F67-CF34136FF914}" dt="2020-01-06T20:39:09.161" v="5" actId="20577"/>
      <pc:docMkLst>
        <pc:docMk/>
      </pc:docMkLst>
      <pc:sldChg chg="modSp">
        <pc:chgData name="Kim Wright" userId="d3c1ad03-e37c-49fc-a915-29dada9992c6" providerId="ADAL" clId="{4E97B13F-1C47-4B2F-9F67-CF34136FF914}" dt="2020-01-06T20:39:09.161" v="5" actId="20577"/>
        <pc:sldMkLst>
          <pc:docMk/>
          <pc:sldMk cId="4151115348" sldId="256"/>
        </pc:sldMkLst>
        <pc:spChg chg="mod">
          <ac:chgData name="Kim Wright" userId="d3c1ad03-e37c-49fc-a915-29dada9992c6" providerId="ADAL" clId="{4E97B13F-1C47-4B2F-9F67-CF34136FF914}" dt="2020-01-06T20:39:09.161" v="5" actId="20577"/>
          <ac:spMkLst>
            <pc:docMk/>
            <pc:sldMk cId="4151115348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08000" y="2286002"/>
            <a:ext cx="3270251" cy="0"/>
          </a:xfrm>
          <a:prstGeom prst="line">
            <a:avLst/>
          </a:prstGeom>
          <a:ln>
            <a:solidFill>
              <a:srgbClr val="27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/>
          <p:cNvSpPr>
            <a:spLocks noGrp="1"/>
          </p:cNvSpPr>
          <p:nvPr>
            <p:ph idx="1" hasCustomPrompt="1"/>
          </p:nvPr>
        </p:nvSpPr>
        <p:spPr>
          <a:xfrm>
            <a:off x="457200" y="2438750"/>
            <a:ext cx="4316324" cy="120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999820"/>
            <a:ext cx="7192682" cy="117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000" baseline="0">
                <a:solidFill>
                  <a:srgbClr val="27497D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Title of Your Presentation Here, and a Second and Third Line Because Researchers Like Long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08000" y="2286002"/>
            <a:ext cx="327025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>
            <a:spLocks noGrp="1"/>
          </p:cNvSpPr>
          <p:nvPr>
            <p:ph idx="1" hasCustomPrompt="1"/>
          </p:nvPr>
        </p:nvSpPr>
        <p:spPr>
          <a:xfrm>
            <a:off x="457200" y="2438750"/>
            <a:ext cx="4316324" cy="120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999820"/>
            <a:ext cx="7192682" cy="117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000" baseline="0">
                <a:solidFill>
                  <a:srgbClr val="FFFFFF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Title of Your Presentation Here, and a Second and Third Line Because Researchers Like Long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9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08000" y="2286002"/>
            <a:ext cx="327025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/>
          <p:cNvSpPr>
            <a:spLocks noGrp="1"/>
          </p:cNvSpPr>
          <p:nvPr>
            <p:ph idx="1" hasCustomPrompt="1"/>
          </p:nvPr>
        </p:nvSpPr>
        <p:spPr>
          <a:xfrm>
            <a:off x="457200" y="2438750"/>
            <a:ext cx="4316324" cy="120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999820"/>
            <a:ext cx="7237506" cy="117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000" baseline="0">
                <a:solidFill>
                  <a:srgbClr val="FFFFFF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Title of Your Presentation Here, and a Second and Third Line Because Researchers Like Long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08000" y="2286002"/>
            <a:ext cx="327025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>
            <a:spLocks noGrp="1"/>
          </p:cNvSpPr>
          <p:nvPr>
            <p:ph idx="1" hasCustomPrompt="1"/>
          </p:nvPr>
        </p:nvSpPr>
        <p:spPr>
          <a:xfrm>
            <a:off x="457200" y="2438750"/>
            <a:ext cx="4316324" cy="120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999820"/>
            <a:ext cx="6998447" cy="117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000" baseline="0">
                <a:solidFill>
                  <a:srgbClr val="FFFFFF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Title of Your Presentation Here, and a Second and Third Line Because Researchers Like Long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5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08000" y="2286002"/>
            <a:ext cx="327025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>
            <a:spLocks noGrp="1"/>
          </p:cNvSpPr>
          <p:nvPr>
            <p:ph idx="1" hasCustomPrompt="1"/>
          </p:nvPr>
        </p:nvSpPr>
        <p:spPr>
          <a:xfrm>
            <a:off x="457200" y="2438750"/>
            <a:ext cx="4316324" cy="120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999820"/>
            <a:ext cx="7028329" cy="117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000" baseline="0">
                <a:solidFill>
                  <a:srgbClr val="FFFFFF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Title of Your Presentation Here, and a Second and Third Line Because Researchers Like Long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08000" y="2286002"/>
            <a:ext cx="3270251" cy="0"/>
          </a:xfrm>
          <a:prstGeom prst="line">
            <a:avLst/>
          </a:prstGeom>
          <a:ln>
            <a:solidFill>
              <a:srgbClr val="27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>
            <a:spLocks noGrp="1"/>
          </p:cNvSpPr>
          <p:nvPr>
            <p:ph idx="1" hasCustomPrompt="1"/>
          </p:nvPr>
        </p:nvSpPr>
        <p:spPr>
          <a:xfrm>
            <a:off x="457200" y="2438750"/>
            <a:ext cx="4316324" cy="120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999820"/>
            <a:ext cx="7192682" cy="117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000" baseline="0">
                <a:solidFill>
                  <a:srgbClr val="27497D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Title of Your Presentation Here, and a Second and Third Line Because Researchers Like Long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2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08000" y="2286002"/>
            <a:ext cx="3270251" cy="0"/>
          </a:xfrm>
          <a:prstGeom prst="line">
            <a:avLst/>
          </a:prstGeom>
          <a:ln>
            <a:solidFill>
              <a:srgbClr val="27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>
            <a:spLocks noGrp="1"/>
          </p:cNvSpPr>
          <p:nvPr>
            <p:ph idx="1" hasCustomPrompt="1"/>
          </p:nvPr>
        </p:nvSpPr>
        <p:spPr>
          <a:xfrm>
            <a:off x="457200" y="2438750"/>
            <a:ext cx="4316324" cy="120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999820"/>
            <a:ext cx="7192682" cy="117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000" baseline="0">
                <a:solidFill>
                  <a:srgbClr val="27497D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Title of Your Presentation Here, and a Second and Third Line Because Researchers Like Long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08000" y="2286002"/>
            <a:ext cx="3270251" cy="0"/>
          </a:xfrm>
          <a:prstGeom prst="line">
            <a:avLst/>
          </a:prstGeom>
          <a:ln>
            <a:solidFill>
              <a:srgbClr val="27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>
            <a:spLocks noGrp="1"/>
          </p:cNvSpPr>
          <p:nvPr>
            <p:ph idx="1" hasCustomPrompt="1"/>
          </p:nvPr>
        </p:nvSpPr>
        <p:spPr>
          <a:xfrm>
            <a:off x="457200" y="2438750"/>
            <a:ext cx="4316324" cy="120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999820"/>
            <a:ext cx="7192682" cy="117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000" baseline="0">
                <a:solidFill>
                  <a:srgbClr val="27497D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Title of Your Presentation Here, and a Second and Third Line Because Researchers Like Long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9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13332"/>
            <a:ext cx="8229600" cy="472889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27497D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87552"/>
            <a:ext cx="8229600" cy="3073771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  <a:lvl2pPr>
              <a:defRPr>
                <a:latin typeface="Myriad Pro"/>
                <a:cs typeface="Myriad Pro"/>
              </a:defRPr>
            </a:lvl2pPr>
            <a:lvl3pPr>
              <a:defRPr>
                <a:latin typeface="Myriad Pro"/>
                <a:cs typeface="Myriad Pro"/>
              </a:defRPr>
            </a:lvl3pPr>
            <a:lvl4pPr>
              <a:defRPr>
                <a:latin typeface="Myriad Pro"/>
                <a:cs typeface="Myriad Pro"/>
              </a:defRPr>
            </a:lvl4pPr>
            <a:lvl5pPr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15EB79A0-F8F8-6140-877F-7F815B554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7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13332"/>
            <a:ext cx="8229600" cy="472889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2C817F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87552"/>
            <a:ext cx="8229600" cy="3073771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  <a:lvl2pPr>
              <a:defRPr>
                <a:latin typeface="Myriad Pro"/>
                <a:cs typeface="Myriad Pro"/>
              </a:defRPr>
            </a:lvl2pPr>
            <a:lvl3pPr>
              <a:defRPr>
                <a:latin typeface="Myriad Pro"/>
                <a:cs typeface="Myriad Pro"/>
              </a:defRPr>
            </a:lvl3pPr>
            <a:lvl4pPr>
              <a:defRPr>
                <a:latin typeface="Myriad Pro"/>
                <a:cs typeface="Myriad Pro"/>
              </a:defRPr>
            </a:lvl4pPr>
            <a:lvl5pPr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15EB79A0-F8F8-6140-877F-7F815B554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2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13332"/>
            <a:ext cx="3965064" cy="472889"/>
          </a:xfrm>
          <a:prstGeom prst="rect">
            <a:avLst/>
          </a:prstGeom>
        </p:spPr>
        <p:txBody>
          <a:bodyPr anchor="b"/>
          <a:lstStyle>
            <a:lvl1pPr algn="l">
              <a:defRPr sz="2600" b="0">
                <a:solidFill>
                  <a:srgbClr val="27497D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Click to edit Master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87552"/>
            <a:ext cx="3965064" cy="30737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>
                <a:latin typeface="Myriad Pro"/>
                <a:cs typeface="Myriad Pro"/>
              </a:defRPr>
            </a:lvl4pPr>
            <a:lvl5pPr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15EB79A0-F8F8-6140-877F-7F815B554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721736" y="1587552"/>
            <a:ext cx="3965064" cy="30737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>
                <a:latin typeface="Myriad Pro"/>
                <a:cs typeface="Myriad Pro"/>
              </a:defRPr>
            </a:lvl4pPr>
            <a:lvl5pPr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21226" y="1013223"/>
            <a:ext cx="3965575" cy="472678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rgbClr val="2C817F"/>
                </a:solidFill>
                <a:latin typeface="Muli-Black"/>
                <a:cs typeface="Muli-Black"/>
              </a:defRPr>
            </a:lvl1pPr>
          </a:lstStyle>
          <a:p>
            <a:pPr lvl="0"/>
            <a:r>
              <a:rPr lang="en-CA" dirty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721736" y="1587552"/>
            <a:ext cx="3965064" cy="30737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>
                <a:latin typeface="Myriad Pro"/>
                <a:cs typeface="Myriad Pro"/>
              </a:defRPr>
            </a:lvl4pPr>
            <a:lvl5pPr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59305" y="1101153"/>
            <a:ext cx="3836867" cy="3572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15EB79A0-F8F8-6140-877F-7F815B554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21736" y="939021"/>
            <a:ext cx="3965064" cy="560710"/>
          </a:xfrm>
          <a:prstGeom prst="rect">
            <a:avLst/>
          </a:prstGeom>
        </p:spPr>
        <p:txBody>
          <a:bodyPr anchor="b"/>
          <a:lstStyle>
            <a:lvl1pPr algn="l">
              <a:defRPr sz="2600">
                <a:solidFill>
                  <a:srgbClr val="2C817F"/>
                </a:solidFill>
                <a:latin typeface="Muli-Black"/>
                <a:cs typeface="Muli-Black"/>
              </a:defRPr>
            </a:lvl1pPr>
          </a:lstStyle>
          <a:p>
            <a:r>
              <a:rPr lang="en-CA" dirty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8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idx="1" hasCustomPrompt="1"/>
          </p:nvPr>
        </p:nvSpPr>
        <p:spPr>
          <a:xfrm>
            <a:off x="4480780" y="3881168"/>
            <a:ext cx="3676852" cy="43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9037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3" r:id="rId5"/>
    <p:sldLayoutId id="2147483654" r:id="rId6"/>
    <p:sldLayoutId id="2147483655" r:id="rId7"/>
    <p:sldLayoutId id="2147483672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9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1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06613A-C04E-4043-A592-87E32748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2B718-63AE-49D5-BEEE-32C0FE8F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677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528755-05EF-41AE-B8FE-26D79EC5A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645D5-056D-4CA0-8DD0-8B90310B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6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6AD82-1316-4EEF-A90F-DB46AB45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00083D-D997-4437-8B08-88B46ACE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5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39D60D-F859-455B-9EDD-8054B98E8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BA664-176E-4D5B-9AEE-1774B633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56657-CA2C-4807-96E4-95FEE5F1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172577-94E5-493A-B6A5-AB052A04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0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>
            <a:solidFill>
              <a:srgbClr val="2C817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B23F418AC9254EBC69872EF048E13D" ma:contentTypeVersion="12" ma:contentTypeDescription="Create a new document." ma:contentTypeScope="" ma:versionID="d6ce70cb56ac0defd2033b76afcdf0f4">
  <xsd:schema xmlns:xsd="http://www.w3.org/2001/XMLSchema" xmlns:xs="http://www.w3.org/2001/XMLSchema" xmlns:p="http://schemas.microsoft.com/office/2006/metadata/properties" xmlns:ns2="a2945e6e-e4be-4ead-a477-3bbe1b89a7bd" xmlns:ns3="ffd59b1e-8941-4124-a391-8e63865b922d" targetNamespace="http://schemas.microsoft.com/office/2006/metadata/properties" ma:root="true" ma:fieldsID="e5070ec72255336d1cfcde83deac5d28" ns2:_="" ns3:_="">
    <xsd:import namespace="a2945e6e-e4be-4ead-a477-3bbe1b89a7bd"/>
    <xsd:import namespace="ffd59b1e-8941-4124-a391-8e63865b92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45e6e-e4be-4ead-a477-3bbe1b89a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9b1e-8941-4124-a391-8e63865b92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B254CE-5406-4FDB-A863-69F468ECE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45e6e-e4be-4ead-a477-3bbe1b89a7bd"/>
    <ds:schemaRef ds:uri="ffd59b1e-8941-4124-a391-8e63865b92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FB3C34-45BF-4E42-B5CB-BE00A593A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F1F235-FA0D-472B-B088-8FD3584EC3E0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a2945e6e-e4be-4ead-a477-3bbe1b89a7b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Muli-Black</vt:lpstr>
      <vt:lpstr>Myriad Pro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Faucher</dc:creator>
  <cp:lastModifiedBy>Kim Wright</cp:lastModifiedBy>
  <cp:revision>74</cp:revision>
  <dcterms:created xsi:type="dcterms:W3CDTF">2019-01-15T18:28:43Z</dcterms:created>
  <dcterms:modified xsi:type="dcterms:W3CDTF">2020-09-16T17:06:28Z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0x01010094B23F418AC9254EBC69872EF048E13D</vt:lpwstr>
  </property>
  <property fmtid="{D5CDD505-2E9C-101B-9397-08002B2CF9AE}" pid="3" name="AuthorIds_UIVersion_1024">
    <vt:lpwstr>32</vt:lpwstr>
  </property>
</Properties>
</file>